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858000" cy="9144000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750" y="126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7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1333724"/>
            <a:ext cx="2812588" cy="28452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1333724"/>
            <a:ext cx="8263250" cy="28452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2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7781802"/>
            <a:ext cx="5537918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7781802"/>
            <a:ext cx="5537919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385067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4795801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3385067"/>
            <a:ext cx="4726631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4795801"/>
            <a:ext cx="4726631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9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3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8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10585767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528591"/>
            <a:ext cx="9624060" cy="9980167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EE68-1580-442A-9892-6AA7E4098A4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6064-723F-4111-8D0A-5ED71A864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40" y="2196956"/>
            <a:ext cx="4781544" cy="1403866"/>
          </a:xfrm>
        </p:spPr>
        <p:txBody>
          <a:bodyPr anchor="t">
            <a:normAutofit/>
          </a:bodyPr>
          <a:lstStyle/>
          <a:p>
            <a:pPr algn="r"/>
            <a:r>
              <a:rPr lang="ru-RU" sz="1800" b="1" i="1" dirty="0" smtClean="0">
                <a:solidFill>
                  <a:srgbClr val="990000"/>
                </a:solidFill>
              </a:rPr>
              <a:t>К </a:t>
            </a:r>
            <a:r>
              <a:rPr lang="ru-RU" sz="1800" b="1" i="1" dirty="0" smtClean="0">
                <a:solidFill>
                  <a:srgbClr val="990000"/>
                </a:solidFill>
              </a:rPr>
              <a:t>77-летию </a:t>
            </a:r>
            <a:r>
              <a:rPr lang="ru-RU" sz="1800" b="1" i="1" dirty="0" smtClean="0">
                <a:solidFill>
                  <a:srgbClr val="990000"/>
                </a:solidFill>
              </a:rPr>
              <a:t>со дня полного освобождения Ленинграда от фашистской блокады</a:t>
            </a:r>
            <a:endParaRPr lang="ru-RU" sz="1800" b="1" i="1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172" y="9577486"/>
            <a:ext cx="9649072" cy="1272357"/>
          </a:xfrm>
        </p:spPr>
        <p:txBody>
          <a:bodyPr>
            <a:normAutofit fontScale="70000" lnSpcReduction="20000"/>
          </a:bodyPr>
          <a:lstStyle/>
          <a:p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Администрация,</a:t>
            </a:r>
          </a:p>
          <a:p>
            <a:pPr algn="r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Профбюро сотрудников,</a:t>
            </a:r>
          </a:p>
          <a:p>
            <a:pPr algn="r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Профбюро студентов и аспирантов,</a:t>
            </a:r>
          </a:p>
          <a:p>
            <a:pPr algn="r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Студенческий совет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6140" y="3312790"/>
            <a:ext cx="4781544" cy="5976664"/>
          </a:xfrm>
          <a:prstGeom prst="rect">
            <a:avLst/>
          </a:prstGeom>
        </p:spPr>
        <p:txBody>
          <a:bodyPr vert="horz" lIns="147511" tIns="73756" rIns="147511" bIns="73756" rtlCol="0" anchor="t">
            <a:no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6140" y="4464918"/>
            <a:ext cx="4781544" cy="2467155"/>
          </a:xfrm>
          <a:prstGeom prst="rect">
            <a:avLst/>
          </a:prstGeom>
        </p:spPr>
        <p:txBody>
          <a:bodyPr vert="horz" lIns="147511" tIns="73756" rIns="147511" bIns="73756" rtlCol="0" anchor="t">
            <a:no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6140" y="8569374"/>
            <a:ext cx="4781544" cy="564435"/>
          </a:xfrm>
          <a:prstGeom prst="rect">
            <a:avLst/>
          </a:prstGeom>
        </p:spPr>
        <p:txBody>
          <a:bodyPr vert="horz" lIns="147511" tIns="73756" rIns="147511" bIns="73756" rtlCol="0" anchor="t">
            <a:normAutofit fontScale="92500" lnSpcReduction="1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01214" y="12094427"/>
            <a:ext cx="4781544" cy="1440160"/>
          </a:xfrm>
          <a:prstGeom prst="rect">
            <a:avLst/>
          </a:prstGeom>
        </p:spPr>
        <p:txBody>
          <a:bodyPr vert="horz" lIns="147511" tIns="73756" rIns="147511" bIns="73756" rtlCol="0" anchor="t">
            <a:no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химии СПбГУ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Петергоф, Университетский пр., д.26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132" y="3600823"/>
            <a:ext cx="489654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27 </a:t>
            </a:r>
            <a:r>
              <a:rPr lang="ru-RU" sz="2800" b="1" dirty="0" smtClean="0"/>
              <a:t>января </a:t>
            </a:r>
            <a:r>
              <a:rPr lang="ru-RU" sz="2800" b="1" dirty="0" smtClean="0"/>
              <a:t>2021 </a:t>
            </a:r>
            <a:r>
              <a:rPr lang="ru-RU" sz="2800" b="1" dirty="0" smtClean="0"/>
              <a:t>года </a:t>
            </a:r>
          </a:p>
          <a:p>
            <a:pPr algn="ctr"/>
            <a:r>
              <a:rPr lang="ru-RU" sz="2800" b="1" dirty="0" smtClean="0"/>
              <a:t>в Институте химии состоится церемония возложения цветов к памятному мемориалу и минута молчания в </a:t>
            </a:r>
            <a:r>
              <a:rPr lang="ru-RU" sz="2800" b="1" dirty="0" smtClean="0"/>
              <a:t>ознаменование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77-й </a:t>
            </a:r>
            <a:r>
              <a:rPr lang="ru-RU" sz="2800" b="1" dirty="0" smtClean="0">
                <a:solidFill>
                  <a:srgbClr val="C00000"/>
                </a:solidFill>
              </a:rPr>
              <a:t>годовщины со дня полного освобождения Ленинграда от фашистской блокады.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Зимний сад.</a:t>
            </a:r>
          </a:p>
          <a:p>
            <a:pPr algn="ctr"/>
            <a:endParaRPr lang="ru-RU" dirty="0"/>
          </a:p>
        </p:txBody>
      </p:sp>
      <p:pic>
        <p:nvPicPr>
          <p:cNvPr id="1030" name="Picture 6" descr="Картинки по запросу памятник защитникам ленин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122" y="2291346"/>
            <a:ext cx="5007146" cy="699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71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К 77-летию со дня полного освобождения Ленинграда от фашистской блокады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ноября 2015 г. 15:20</dc:title>
  <dc:creator>Баранова Ольга Владимировна</dc:creator>
  <cp:lastModifiedBy>User</cp:lastModifiedBy>
  <cp:revision>33</cp:revision>
  <dcterms:created xsi:type="dcterms:W3CDTF">2015-11-25T12:41:20Z</dcterms:created>
  <dcterms:modified xsi:type="dcterms:W3CDTF">2021-01-26T15:00:45Z</dcterms:modified>
</cp:coreProperties>
</file>